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0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8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6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8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0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0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9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99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69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6E58-D628-4A19-8CA6-F6E6A33008B1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398FE-39D2-4803-BB0A-276C8CB4B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0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441371" y="3030583"/>
            <a:ext cx="3461657" cy="231212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0891" y="2285999"/>
            <a:ext cx="5368835" cy="2612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26926" y="2285999"/>
            <a:ext cx="5225143" cy="2612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0891" y="3030583"/>
            <a:ext cx="3409406" cy="12670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41371" y="3030583"/>
            <a:ext cx="3461657" cy="231212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07977" y="2913017"/>
            <a:ext cx="3344092" cy="13846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07977" y="4781006"/>
            <a:ext cx="3344092" cy="178961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41371" y="5773783"/>
            <a:ext cx="3566160" cy="77070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0891" y="4781006"/>
            <a:ext cx="3409406" cy="7968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0891" y="5982789"/>
            <a:ext cx="3435531" cy="24819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9666514" y="1397726"/>
            <a:ext cx="1593669" cy="16981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1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3</cp:revision>
  <dcterms:created xsi:type="dcterms:W3CDTF">2024-04-30T11:46:20Z</dcterms:created>
  <dcterms:modified xsi:type="dcterms:W3CDTF">2024-05-06T07:24:43Z</dcterms:modified>
</cp:coreProperties>
</file>